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2" r:id="rId5"/>
    <p:sldId id="263" r:id="rId6"/>
    <p:sldId id="261" r:id="rId7"/>
    <p:sldId id="258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166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6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5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30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32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73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138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03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07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5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8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2233D-9F79-4BB9-BBF4-3E43B918F685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2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16EE7-A025-4531-8ECE-14165B793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933" y="333904"/>
            <a:ext cx="9144000" cy="2387600"/>
          </a:xfrm>
        </p:spPr>
        <p:txBody>
          <a:bodyPr/>
          <a:lstStyle/>
          <a:p>
            <a:r>
              <a:rPr lang="ko-KR" altLang="en-US" dirty="0"/>
              <a:t>스마트 센서 응용 설계</a:t>
            </a:r>
            <a:br>
              <a:rPr lang="en-US" altLang="ko-KR" dirty="0"/>
            </a:br>
            <a:r>
              <a:rPr lang="en-US" altLang="ko-KR" dirty="0"/>
              <a:t>- 12</a:t>
            </a:r>
            <a:r>
              <a:rPr lang="ko-KR" altLang="en-US" dirty="0"/>
              <a:t>주차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82482D0-96AE-4E45-ACAC-BDC2870A2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939071"/>
              </p:ext>
            </p:extLst>
          </p:nvPr>
        </p:nvGraphicFramePr>
        <p:xfrm>
          <a:off x="4133446" y="4495461"/>
          <a:ext cx="4466971" cy="199847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33676">
                  <a:extLst>
                    <a:ext uri="{9D8B030D-6E8A-4147-A177-3AD203B41FA5}">
                      <a16:colId xmlns:a16="http://schemas.microsoft.com/office/drawing/2014/main" val="2616230830"/>
                    </a:ext>
                  </a:extLst>
                </a:gridCol>
                <a:gridCol w="2233295">
                  <a:extLst>
                    <a:ext uri="{9D8B030D-6E8A-4147-A177-3AD203B41FA5}">
                      <a16:colId xmlns:a16="http://schemas.microsoft.com/office/drawing/2014/main" val="2574324433"/>
                    </a:ext>
                  </a:extLst>
                </a:gridCol>
              </a:tblGrid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학과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effectLst/>
                        </a:rPr>
                        <a:t>정보통신학과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15598335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학번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 dirty="0">
                          <a:effectLst/>
                        </a:rPr>
                        <a:t>20180581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88689893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지수현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55509269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제출날짜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 dirty="0">
                          <a:effectLst/>
                        </a:rPr>
                        <a:t>2020.06.02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0458758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EE40C997-27C1-49B4-AA49-22925FE00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7218" y="15277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99199912" descr="EMB000000900b07">
            <a:extLst>
              <a:ext uri="{FF2B5EF4-FFF2-40B4-BE49-F238E27FC236}">
                <a16:creationId xmlns:a16="http://schemas.microsoft.com/office/drawing/2014/main" id="{48AE4AF1-7DE1-49CF-A18E-C5B272A9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607" y="2721504"/>
            <a:ext cx="1912937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0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575475" y="42393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1. </a:t>
            </a:r>
            <a:r>
              <a:rPr lang="ko-KR" altLang="en-US" sz="2400" b="1"/>
              <a:t>물리적 연결</a:t>
            </a:r>
            <a:endParaRPr lang="ko-KR" altLang="en-US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7F9DFC-935B-4A66-818A-491FAB646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321" y="1245053"/>
            <a:ext cx="6395357" cy="479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2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575475" y="423938"/>
            <a:ext cx="2836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코딩 완료 </a:t>
            </a:r>
            <a:r>
              <a:rPr lang="en-US" altLang="ko-KR" sz="2400" b="1" dirty="0"/>
              <a:t>- c</a:t>
            </a:r>
            <a:r>
              <a:rPr lang="ko-KR" altLang="en-US" sz="2400" b="1" dirty="0"/>
              <a:t>언어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CA2C4E-ADE9-4863-BE31-403BEF5D6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2" y="943278"/>
            <a:ext cx="4248150" cy="54135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CE0DB5-32AF-45A1-99C7-D93FCC378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82" y="943279"/>
            <a:ext cx="3790950" cy="5413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353003-5384-402D-ADF1-00D2EE829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332" y="927030"/>
            <a:ext cx="3790950" cy="54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7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575475" y="423938"/>
            <a:ext cx="2836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코딩 완료 </a:t>
            </a:r>
            <a:r>
              <a:rPr lang="en-US" altLang="ko-KR" sz="2400" b="1" dirty="0"/>
              <a:t>- c</a:t>
            </a:r>
            <a:r>
              <a:rPr lang="ko-KR" altLang="en-US" sz="2400" b="1" dirty="0"/>
              <a:t>언어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02B0D9-498B-4487-8988-2F8F3778F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53" y="1014412"/>
            <a:ext cx="3905250" cy="55142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BB3925-C73E-41C9-B33B-2D8CA2FC3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903" y="1014412"/>
            <a:ext cx="3905250" cy="55142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BF76F9-0B53-4ADF-9ED6-F96505A1E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153" y="1014412"/>
            <a:ext cx="3905250" cy="551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57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575475" y="423938"/>
            <a:ext cx="2836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코딩 완료 </a:t>
            </a:r>
            <a:r>
              <a:rPr lang="en-US" altLang="ko-KR" sz="2400" b="1" dirty="0"/>
              <a:t>- c</a:t>
            </a:r>
            <a:r>
              <a:rPr lang="ko-KR" altLang="en-US" sz="2400" b="1" dirty="0"/>
              <a:t>언어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3AEB0A-8329-447C-B8A5-5D484F325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05" y="1243693"/>
            <a:ext cx="5886450" cy="21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1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575475" y="423938"/>
            <a:ext cx="294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코딩 완료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파이썬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CF272D-6A6C-42C9-835E-557BA73E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0" y="1083806"/>
            <a:ext cx="3947539" cy="53502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583BD8-A4DD-4BEF-A201-4F9FAFB4C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99" y="1079726"/>
            <a:ext cx="3947538" cy="53502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0F977B-D117-4E37-97E4-30EC18E0E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337" y="3848028"/>
            <a:ext cx="3530949" cy="258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66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558849" y="450204"/>
            <a:ext cx="3996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</a:t>
            </a:r>
            <a:r>
              <a:rPr lang="ko-KR" altLang="en-US" sz="2400" b="1" dirty="0"/>
              <a:t> 제어 실험 결과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동영상</a:t>
            </a:r>
          </a:p>
        </p:txBody>
      </p:sp>
      <p:pic>
        <p:nvPicPr>
          <p:cNvPr id="4" name="KakaoTalk_20200602_155855435">
            <a:hlinkClick r:id="" action="ppaction://media"/>
            <a:extLst>
              <a:ext uri="{FF2B5EF4-FFF2-40B4-BE49-F238E27FC236}">
                <a16:creationId xmlns:a16="http://schemas.microsoft.com/office/drawing/2014/main" id="{86A11FB3-67E9-41AD-B0B7-11034D2D1C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3613" y="1825625"/>
            <a:ext cx="7723187" cy="4351338"/>
          </a:xfrm>
        </p:spPr>
      </p:pic>
    </p:spTree>
    <p:extLst>
      <p:ext uri="{BB962C8B-B14F-4D97-AF65-F5344CB8AC3E}">
        <p14:creationId xmlns:p14="http://schemas.microsoft.com/office/powerpoint/2010/main" val="186956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558848" y="450204"/>
            <a:ext cx="4862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파이썬 제어 실험 결과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동영상</a:t>
            </a:r>
          </a:p>
        </p:txBody>
      </p:sp>
      <p:pic>
        <p:nvPicPr>
          <p:cNvPr id="6" name="KakaoTalk_20200602_160023251">
            <a:hlinkClick r:id="" action="ppaction://media"/>
            <a:extLst>
              <a:ext uri="{FF2B5EF4-FFF2-40B4-BE49-F238E27FC236}">
                <a16:creationId xmlns:a16="http://schemas.microsoft.com/office/drawing/2014/main" id="{FAE2F9AC-7E37-444E-8ECB-6CD71D0C4C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3613" y="1825625"/>
            <a:ext cx="7723187" cy="4351338"/>
          </a:xfrm>
        </p:spPr>
      </p:pic>
    </p:spTree>
    <p:extLst>
      <p:ext uri="{BB962C8B-B14F-4D97-AF65-F5344CB8AC3E}">
        <p14:creationId xmlns:p14="http://schemas.microsoft.com/office/powerpoint/2010/main" val="288403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</TotalTime>
  <Words>58</Words>
  <Application>Microsoft Office PowerPoint</Application>
  <PresentationFormat>와이드스크린</PresentationFormat>
  <Paragraphs>16</Paragraphs>
  <Slides>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함초롬바탕</vt:lpstr>
      <vt:lpstr>Arial</vt:lpstr>
      <vt:lpstr>Calibri</vt:lpstr>
      <vt:lpstr>Calibri Light</vt:lpstr>
      <vt:lpstr>Office Theme</vt:lpstr>
      <vt:lpstr>스마트 센서 응용 설계 - 12주차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기초 설계 - 7주차 -</dc:title>
  <dc:creator>지수현</dc:creator>
  <cp:lastModifiedBy>지수현</cp:lastModifiedBy>
  <cp:revision>29</cp:revision>
  <dcterms:created xsi:type="dcterms:W3CDTF">2020-04-29T03:31:44Z</dcterms:created>
  <dcterms:modified xsi:type="dcterms:W3CDTF">2020-06-03T00:09:35Z</dcterms:modified>
</cp:coreProperties>
</file>